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aleway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Lato-regular.fntdata"/><Relationship Id="rId27" Type="http://schemas.openxmlformats.org/officeDocument/2006/relationships/font" Target="fonts/Ralew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a84facc2a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a84facc2a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a84facc2a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a84facc2a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a84facc2a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a84facc2a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a84facc2a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a84facc2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a84facc2a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a84facc2a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4a84facc2a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4a84facc2a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a84facc2a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a84facc2a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a84facc2a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a84facc2a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a84facc2a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a84facc2a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a84facc2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4a84facc2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a84facc2a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a84facc2a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a84facc2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a84facc2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a84facc2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a84facc2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a84facc2a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a84facc2a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a84facc2a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a84facc2a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a84facc2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a84facc2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a84facc2a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a84facc2a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a84facc2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a84facc2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leon.bottou.org/publications/pdf/cvpr-2015.pdf" TargetMode="External"/><Relationship Id="rId4" Type="http://schemas.openxmlformats.org/officeDocument/2006/relationships/hyperlink" Target="https://alexisbcook.github.io/2017/global-average-pooling-layers-for-object-localization/" TargetMode="External"/><Relationship Id="rId5" Type="http://schemas.openxmlformats.org/officeDocument/2006/relationships/hyperlink" Target="https://jsideas.net/class_activation_map/" TargetMode="External"/><Relationship Id="rId6" Type="http://schemas.openxmlformats.org/officeDocument/2006/relationships/hyperlink" Target="https://de-novo.org/2018/06/17/weakly-supervised-localization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Weakly Supervised Localization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2018.12.19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김정원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GAP (Global Average Pooling)</a:t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GAP뿐</a:t>
            </a:r>
            <a:r>
              <a:rPr lang="en"/>
              <a:t>만 아니라 </a:t>
            </a:r>
            <a:r>
              <a:rPr lang="en"/>
              <a:t>Conv. Layer</a:t>
            </a:r>
            <a:r>
              <a:rPr lang="en"/>
              <a:t>도 Localize할 수 있음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하지만 이러한 위치에 대한 정보는 Fully-Connected Layer를 거치면서 사라짐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Network in Networks나 GoogLeNet은 Fully-Connected Layer를 사용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Global Pooling Layer는 Regularizer로서 Overfitting을 방지하기 위해 사용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GAP (Global Average Pooling)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938" y="1853850"/>
            <a:ext cx="5372100" cy="9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4050" y="3465100"/>
            <a:ext cx="5095875" cy="15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/>
          <p:nvPr/>
        </p:nvSpPr>
        <p:spPr>
          <a:xfrm>
            <a:off x="3434900" y="3196600"/>
            <a:ext cx="52476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0000"/>
                </a:solidFill>
              </a:rPr>
              <a:t>11x11 Avg Pooling: Global Average Pooling (GAP)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구조</a:t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0898" y="1853848"/>
            <a:ext cx="5222199" cy="303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 (Class Activation Map)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8038" y="1853850"/>
            <a:ext cx="4590124" cy="317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 txBox="1"/>
          <p:nvPr/>
        </p:nvSpPr>
        <p:spPr>
          <a:xfrm>
            <a:off x="729450" y="1950200"/>
            <a:ext cx="2910300" cy="29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각 Class의 activation map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각 activation이 분류에 얼마나 영향을 끼쳤는가?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Score로 표기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CAM (Class Activation Map)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1940525"/>
            <a:ext cx="8382000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GAP vs GMP</a:t>
            </a:r>
            <a:endParaRPr/>
          </a:p>
        </p:txBody>
      </p:sp>
      <p:pic>
        <p:nvPicPr>
          <p:cNvPr id="178" name="Google Shape;1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3088" y="1853849"/>
            <a:ext cx="6225073" cy="275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7"/>
          <p:cNvSpPr txBox="1"/>
          <p:nvPr/>
        </p:nvSpPr>
        <p:spPr>
          <a:xfrm>
            <a:off x="905200" y="2962663"/>
            <a:ext cx="12879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GAP</a:t>
            </a:r>
            <a:endParaRPr b="1"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GAP vs GMP</a:t>
            </a:r>
            <a:endParaRPr/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3888" y="1853850"/>
            <a:ext cx="5382153" cy="302367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 txBox="1"/>
          <p:nvPr/>
        </p:nvSpPr>
        <p:spPr>
          <a:xfrm>
            <a:off x="1067963" y="3098088"/>
            <a:ext cx="14019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GMP</a:t>
            </a:r>
            <a:endParaRPr b="1"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성능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기</a:t>
            </a:r>
            <a:r>
              <a:rPr lang="en"/>
              <a:t>존 Fully-Connected Layer를 사용하는 것에 비해 그렇게 성능저하가 많이 없음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Top5기준 약 1~2%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CAM을 기준으로 Bounding Box를 잡을 경우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기존의 Annotated bounding box 데이터셋을 이용한 모델에 비해 성능이 생각보다 괜찮게 나옴</a:t>
            </a:r>
            <a:endParaRPr/>
          </a:p>
          <a:p>
            <a:pPr indent="-2984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물론 더 좋지는 않지만 생각외로 잘나오는 수준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Weakly-Supervised Localization...</a:t>
            </a:r>
            <a:endParaRPr/>
          </a:p>
        </p:txBody>
      </p:sp>
      <p:pic>
        <p:nvPicPr>
          <p:cNvPr id="198" name="Google Shape;19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0363" y="1932525"/>
            <a:ext cx="4703274" cy="3136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</a:t>
            </a:r>
            <a:endParaRPr/>
          </a:p>
        </p:txBody>
      </p:sp>
      <p:sp>
        <p:nvSpPr>
          <p:cNvPr id="204" name="Google Shape;204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object localization for free? - Weakly-supervised learning with convolutional neural networks</a:t>
            </a: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https://leon.bottou.org/publications/pdf/cvpr-2015.pdf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Global Average Pooling Layers for Object Localization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https://alexisbcook.github.io/2017/global-average-pooling-layers-for-object-localization/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CAM: 대선주자 얼굴 위치 추적기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https://jsideas.net/class_activation_map/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Weakly-Supervised Localization: 뉴럴넷은 어디를 바라보고 있는가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https://de-novo.org/2018/06/17/weakly-supervised-localization/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지금까지 알려</a:t>
            </a:r>
            <a:r>
              <a:rPr lang="en"/>
              <a:t>진 Network는 ‘왜’ 잘될까?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AlexNet, GoogLeNet, ResNet, Inception, Xception, MobileNet, SqueezeNet, DenseNet 등등</a:t>
            </a:r>
            <a:r>
              <a:rPr lang="en"/>
              <a:t>등….</a:t>
            </a:r>
            <a:endParaRPr/>
          </a:p>
          <a:p>
            <a:pPr indent="-29845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</a:pPr>
            <a:r>
              <a:rPr lang="en"/>
              <a:t>서로 자신들의 Performance가 좋다고 주장한다.</a:t>
            </a:r>
            <a:endParaRPr/>
          </a:p>
          <a:p>
            <a:pPr indent="-29845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실제로 돌려보면 잘 나온다.</a:t>
            </a:r>
            <a:endParaRPr/>
          </a:p>
          <a:p>
            <a:pPr indent="-29845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하지만, 왜 잘되는가? 에 대한 언급은 없다.</a:t>
            </a:r>
            <a:endParaRPr/>
          </a:p>
          <a:p>
            <a:pPr indent="-31115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결국, 우리는 무한한 삽질을 통해 Performance를 어쩌다가 운이 좋아서 높이는 수밖에 없나?</a:t>
            </a:r>
            <a:endParaRPr/>
          </a:p>
          <a:p>
            <a:pPr indent="-29845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역시 Neural Network는 ‘Blackbox’라고 결론내릴 수 밖에 없을까?</a:t>
            </a:r>
            <a:endParaRPr/>
          </a:p>
          <a:p>
            <a:pPr indent="-29845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그래도 깊이가 깊지 않은 Network는 Output을 보면서 이해할 수 있다.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신경망</a:t>
            </a:r>
            <a:r>
              <a:rPr lang="en"/>
              <a:t>은 어떻게 볼까?</a:t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5588" y="1853850"/>
            <a:ext cx="6222574" cy="281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729450" y="2788575"/>
            <a:ext cx="1770600" cy="14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이렇</a:t>
            </a:r>
            <a:r>
              <a:rPr lang="en"/>
              <a:t>게 보고 있구나!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한계점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VGG, GoogLeNet, ResNet, Inception/Xception</a:t>
            </a:r>
            <a:r>
              <a:rPr lang="en"/>
              <a:t>과 같이…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Layer가 매우 깊어지거나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Layer가 특수한 모듈 구조를 사용한다면?</a:t>
            </a:r>
            <a:endParaRPr/>
          </a:p>
          <a:p>
            <a:pPr indent="-2984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Residual Connection</a:t>
            </a:r>
            <a:endParaRPr/>
          </a:p>
          <a:p>
            <a:pPr indent="-2984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Inception 모듈</a:t>
            </a:r>
            <a:endParaRPr/>
          </a:p>
          <a:p>
            <a:pPr indent="-2984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Etc.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한계점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이미지</a:t>
            </a:r>
            <a:r>
              <a:rPr lang="en"/>
              <a:t>의 어느 부분을 중요하게 생각할까?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이미지를 ‘어떻게'보고 있는지는 알 수 있겠지만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이미지의 ‘어느 부분'을 중요하게 보고 있는지는 잘 모른다.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바로 </a:t>
            </a:r>
            <a:r>
              <a:rPr lang="en" u="sng"/>
              <a:t>‘어느 부분'</a:t>
            </a:r>
            <a:r>
              <a:rPr lang="en"/>
              <a:t>에 대한 실마리를 Weakly-Supervised Localization 논문이 해결해 주고자 시도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Weakly Supervised Localization</a:t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825" y="1853838"/>
            <a:ext cx="7372350" cy="2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어디</a:t>
            </a:r>
            <a:r>
              <a:rPr lang="en"/>
              <a:t>에 쓰일수 있을까?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의</a:t>
            </a:r>
            <a:r>
              <a:rPr lang="en"/>
              <a:t>료 영상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X-Ray, CT사진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진단 뿐만이 아닌 발병 위치까지 지정해야 함</a:t>
            </a:r>
            <a:endParaRPr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위치에 대한 정보가 중요해짐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이러한 데이터를 확보하기가 쉽지 않음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CNN 디버깅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왜 CNN이 이런 prediction을 냈는가 알아보면 좋을 경우가 많음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Internal representation of CNN이 여기에 해당됨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이미지가 어디를 집중해서 보고 있는지</a:t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2875" y="1318650"/>
            <a:ext cx="3041574" cy="348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조건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Bounding Box라</a:t>
            </a:r>
            <a:r>
              <a:rPr lang="en"/>
              <a:t>고 불리는 이미지의 위치에 대한 정보를 포함하지 않는다.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일반적으로 Object detection에서는 bounding box 정보를 포함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Object Detection 관련 데이터셋을 만들기가 어려워지는 주 원인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GAP (Global Average Pooling)을 통해 파라미터 수를 최소화 시킨다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GAP는 Object의 위치 정보를 보존하는데에도 사용됨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기존의 Pretrained 네트워크를 사용한다.</a:t>
            </a:r>
            <a:endParaRPr/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모델 실험의 편의성을 위함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GAP (Global Average Pooling)</a:t>
            </a:r>
            <a:endParaRPr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729450" y="2147063"/>
            <a:ext cx="2738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 * W * Channels * (# of Filters)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2501" y="1853850"/>
            <a:ext cx="4905652" cy="28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